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8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9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0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1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67" r:id="rId3"/>
    <p:sldMasterId id="2147483683" r:id="rId4"/>
    <p:sldMasterId id="2147483699" r:id="rId5"/>
    <p:sldMasterId id="2147483715" r:id="rId6"/>
    <p:sldMasterId id="2147483747" r:id="rId7"/>
    <p:sldMasterId id="2147483779" r:id="rId8"/>
    <p:sldMasterId id="2147483795" r:id="rId9"/>
    <p:sldMasterId id="2147483811" r:id="rId10"/>
    <p:sldMasterId id="2147483827" r:id="rId11"/>
    <p:sldMasterId id="2147483843" r:id="rId12"/>
  </p:sldMasterIdLst>
  <p:notesMasterIdLst>
    <p:notesMasterId r:id="rId27"/>
  </p:notesMasterIdLst>
  <p:handoutMasterIdLst>
    <p:handoutMasterId r:id="rId28"/>
  </p:handoutMasterIdLst>
  <p:sldIdLst>
    <p:sldId id="321" r:id="rId13"/>
    <p:sldId id="374" r:id="rId14"/>
    <p:sldId id="393" r:id="rId15"/>
    <p:sldId id="394" r:id="rId16"/>
    <p:sldId id="395" r:id="rId17"/>
    <p:sldId id="396" r:id="rId18"/>
    <p:sldId id="407" r:id="rId19"/>
    <p:sldId id="406" r:id="rId20"/>
    <p:sldId id="398" r:id="rId21"/>
    <p:sldId id="400" r:id="rId22"/>
    <p:sldId id="402" r:id="rId23"/>
    <p:sldId id="403" r:id="rId24"/>
    <p:sldId id="404" r:id="rId25"/>
    <p:sldId id="405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/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321"/>
            <p14:sldId id="374"/>
            <p14:sldId id="393"/>
            <p14:sldId id="394"/>
            <p14:sldId id="395"/>
            <p14:sldId id="396"/>
            <p14:sldId id="407"/>
            <p14:sldId id="406"/>
            <p14:sldId id="398"/>
            <p14:sldId id="400"/>
            <p14:sldId id="402"/>
            <p14:sldId id="403"/>
            <p14:sldId id="404"/>
            <p14:sldId id="405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5" orient="horz" pos="1001" userDrawn="1">
          <p15:clr>
            <a:srgbClr val="A4A3A4"/>
          </p15:clr>
        </p15:guide>
        <p15:guide id="6" orient="horz" pos="1499" userDrawn="1">
          <p15:clr>
            <a:srgbClr val="A4A3A4"/>
          </p15:clr>
        </p15:guide>
        <p15:guide id="7" orient="horz" pos="3025" userDrawn="1">
          <p15:clr>
            <a:srgbClr val="A4A3A4"/>
          </p15:clr>
        </p15:guide>
        <p15:guide id="8" pos="2209" userDrawn="1">
          <p15:clr>
            <a:srgbClr val="A4A3A4"/>
          </p15:clr>
        </p15:guide>
        <p15:guide id="9" pos="4061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5" autoAdjust="0"/>
    <p:restoredTop sz="96238" autoAdjust="0"/>
  </p:normalViewPr>
  <p:slideViewPr>
    <p:cSldViewPr snapToGrid="0" showGuides="1">
      <p:cViewPr varScale="1">
        <p:scale>
          <a:sx n="110" d="100"/>
          <a:sy n="110" d="100"/>
        </p:scale>
        <p:origin x="522" y="108"/>
      </p:cViewPr>
      <p:guideLst>
        <p:guide pos="3840"/>
        <p:guide orient="horz" pos="1001"/>
        <p:guide orient="horz" pos="1499"/>
        <p:guide orient="horz" pos="3025"/>
        <p:guide pos="2209"/>
        <p:guide pos="4061"/>
        <p:guide pos="5972"/>
        <p:guide pos="5292"/>
        <p:guide pos="2224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（口述解释代码）调用 ROS 提供的 python 库，所有用 python 实现的 ROS Node 都会调用该库。std_msgs.msg 提供了一些标准的 message 格式，这里使用 std_msg/String 格式的 message。</a:t>
            </a:r>
          </a:p>
          <a:p>
            <a:endParaRPr lang="zh-CN" altLang="en-US" dirty="0"/>
          </a:p>
          <a:p>
            <a:r>
              <a:rPr lang="zh-CN" altLang="en-US" dirty="0"/>
              <a:t>接下来进入主函数 talker()，这段代码表示这个节点向名叫“chatter”的 Topic 发送 message，message 格式是“String”，queue_size 表示队列长度，当订阅者反映太慢时，队列不会堆积超过10.</a:t>
            </a:r>
          </a:p>
          <a:p>
            <a:endParaRPr lang="zh-CN" altLang="en-US" dirty="0"/>
          </a:p>
          <a:p>
            <a:r>
              <a:rPr lang="zh-CN" altLang="en-US" dirty="0"/>
              <a:t>rospy.init_node初始化了这个节点，他的名字定为 talker，anonymous=True 通过给节点加随机后缀名的方式保证节点名的唯一性。</a:t>
            </a:r>
          </a:p>
          <a:p>
            <a:endParaRPr lang="zh-CN" altLang="en-US" dirty="0"/>
          </a:p>
          <a:p>
            <a:r>
              <a:rPr lang="zh-CN" altLang="en-US" dirty="0"/>
              <a:t>rate = rospy.Rate(10) # 10hz</a:t>
            </a:r>
          </a:p>
          <a:p>
            <a:r>
              <a:rPr lang="zh-CN" altLang="en-US" dirty="0"/>
              <a:t>11 while not rospy.is_shutdown():</a:t>
            </a:r>
          </a:p>
          <a:p>
            <a:r>
              <a:rPr lang="zh-CN" altLang="en-US" dirty="0"/>
              <a:t>保证该循环以 10hz 的频率运行（按照 ROS 的虚拟时钟）。while循环检查程序是否退出，若未退出则执行循环。rospy.loginfo(hello_str) 将信息打印在终端中，写入该节点的 log file，同时发给 rosout 节点。rosout 节点可以配合 rqt_console 工具，方便开发者debug。pub.publish(hello_str) 则是向“chatter”Topic 发布 message。</a:t>
            </a:r>
          </a:p>
          <a:p>
            <a:endParaRPr lang="zh-CN" altLang="en-US" dirty="0"/>
          </a:p>
          <a:p>
            <a:r>
              <a:rPr lang="zh-CN" altLang="en-US" dirty="0"/>
              <a:t>当运行节点时，调用主函数 talker()。异常 rospy.ROSInterruptException 可能由 rospy.sleep() 或rospy.Rate.sleep() 抛出，表示节点关闭（例如你按下 Ctrl+C）。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81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（口述解释代码）调用 ROS 提供的 python 库，所有用 python 实现的 ROS Node 都会调用该库。std_msgs.msg 提供了一些标准的 message 格式，这里使用 std_msg/String 格式的 message。</a:t>
            </a:r>
          </a:p>
          <a:p>
            <a:endParaRPr lang="zh-CN" altLang="en-US" dirty="0"/>
          </a:p>
          <a:p>
            <a:r>
              <a:rPr lang="zh-CN" altLang="en-US" dirty="0"/>
              <a:t>接下来进入主函数 talker()，这段代码表示这个节点向名叫“chatter”的 Topic 发送 message，message 格式是“String”，queue_size 表示队列长度，当订阅者反映太慢时，队列不会堆积超过10.</a:t>
            </a:r>
          </a:p>
          <a:p>
            <a:endParaRPr lang="zh-CN" altLang="en-US" dirty="0"/>
          </a:p>
          <a:p>
            <a:r>
              <a:rPr lang="zh-CN" altLang="en-US" dirty="0"/>
              <a:t>rospy.init_node初始化了这个节点，他的名字定为 talker，anonymous=True 通过给节点加随机后缀名的方式保证节点名的唯一性。</a:t>
            </a:r>
          </a:p>
          <a:p>
            <a:endParaRPr lang="zh-CN" altLang="en-US" dirty="0"/>
          </a:p>
          <a:p>
            <a:r>
              <a:rPr lang="zh-CN" altLang="en-US" dirty="0"/>
              <a:t>rate = rospy.Rate(10) # 10hz</a:t>
            </a:r>
          </a:p>
          <a:p>
            <a:r>
              <a:rPr lang="zh-CN" altLang="en-US" dirty="0"/>
              <a:t>11 while not rospy.is_shutdown():</a:t>
            </a:r>
          </a:p>
          <a:p>
            <a:r>
              <a:rPr lang="zh-CN" altLang="en-US" dirty="0"/>
              <a:t>保证该循环以 10hz 的频率运行（按照 ROS 的虚拟时钟）。while循环检查程序是否退出，若未退出则执行循环。rospy.loginfo(hello_str) 将信息打印在终端中，写入该节点的 log file，同时发给 rosout 节点。rosout 节点可以配合 rqt_console 工具，方便开发者debug。pub.publish(hello_str) 则是向“chatter”Topic 发布 message。</a:t>
            </a:r>
          </a:p>
          <a:p>
            <a:endParaRPr lang="zh-CN" altLang="en-US" dirty="0"/>
          </a:p>
          <a:p>
            <a:r>
              <a:rPr lang="zh-CN" altLang="en-US" dirty="0"/>
              <a:t>当运行节点时，调用主函数 talker()。异常 rospy.ROSInterruptException 可能由 rospy.sleep() 或rospy.Rate.sleep() 抛出，表示节点关闭（例如你按下 Ctrl+C）。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46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9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8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8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9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9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8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8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9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9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54.xml"/><Relationship Id="rId16" Type="http://schemas.openxmlformats.org/officeDocument/2006/relationships/theme" Target="../theme/theme12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2.xml"/><Relationship Id="rId1" Type="http://schemas.openxmlformats.org/officeDocument/2006/relationships/tags" Target="../tags/tag25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7" Type="http://schemas.openxmlformats.org/officeDocument/2006/relationships/image" Target="../media/image29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2.xml"/><Relationship Id="rId7" Type="http://schemas.openxmlformats.org/officeDocument/2006/relationships/image" Target="../media/image3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2.xml"/><Relationship Id="rId7" Type="http://schemas.openxmlformats.org/officeDocument/2006/relationships/image" Target="../media/image2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7" Type="http://schemas.openxmlformats.org/officeDocument/2006/relationships/image" Target="../media/image24.tmp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9.xml"/><Relationship Id="rId7" Type="http://schemas.openxmlformats.org/officeDocument/2006/relationships/image" Target="../media/image1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87.xml"/><Relationship Id="rId4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2 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841625" y="4182110"/>
            <a:ext cx="6747510" cy="598805"/>
          </a:xfrm>
        </p:spPr>
        <p:txBody>
          <a:bodyPr/>
          <a:lstStyle/>
          <a:p>
            <a:r>
              <a:rPr lang="zh-CN" altLang="en-US" dirty="0"/>
              <a:t>常用命令与Publisher / Subscribe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787005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（练习）基于消息发布的小乌龟运动编程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小乌龟运动开环控制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按照以下步骤可以尝试使用开环控制让小乌龟进行圆形运动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打开一个终端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进入 /catkin_ws/src 文件夹, 并且在工作空间中创建功能包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2757170" y="1991360"/>
            <a:ext cx="4422775" cy="1508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source /opt/ros/melodic/setup.bash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Desktop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mkdir -p catkin_ws /src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catkin_ws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catkin_make</a:t>
            </a:r>
          </a:p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2757170" y="4292600"/>
            <a:ext cx="6480810" cy="1400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src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进入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src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文件夹再进行操作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catkin_create_pkg learning_topic roscpp rospy std_msgs geometry_msgs turtlesim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787005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（练习）基于消息发布的小乌龟运动编程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小乌龟运动开环控制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进入文件夹 /catkin_ws/src/learning_topic/src，编辑 velocity_publisher.py, 控制小海龟按照圆形运动，并且改动文件的权限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程序要点：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）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ROS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节点初始化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）创建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Publisher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）设置循环频率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）循环：初始化消息类型，设置速度，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发布消息，按照循环频率延时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126490" y="2597785"/>
            <a:ext cx="3874135" cy="667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touch velocity_publisher.py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chmod +x velocity_publisher.py 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78780" y="2030730"/>
            <a:ext cx="5423535" cy="4215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787005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（练习）基于消息发布的小乌龟运动编程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小乌龟运动开环控制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完成 py 文件编写后，在文件夹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catkin_ws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中进行编译，并且运行程序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311910" y="2140585"/>
            <a:ext cx="7869555" cy="1517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catkin_ws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catkin_make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# 确 认 没 有 报 错 信 息 后 再 进 行 下 一 步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source devel /setup .bash # 设 置 当 前 文 件 夹 为 ros 工 作 空 间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rosrun learning_topic velocity_publisher.py</a:t>
            </a:r>
          </a:p>
        </p:txBody>
      </p:sp>
      <p:pic>
        <p:nvPicPr>
          <p:cNvPr id="7" name="图片 6" descr="l1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3829685"/>
            <a:ext cx="2286000" cy="2417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787005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（练习）基于消息发布的小乌龟运动编程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小乌龟运动开环控制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同理，开环控制小乌龟做矩形运动，也可以按照上述流程，示例代码如下：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01205" y="2334895"/>
            <a:ext cx="3168650" cy="337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23060" y="2138680"/>
            <a:ext cx="475996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787005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（练习）基于消息发布的小乌龟运动编程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（练习）小乌龟运动闭环控制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小乌龟的开环矩形运动产生的效果并不是很好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提示：通过灵活运用订阅者所返回的信息，可以调节小乌龟在四个角上的旋转角度。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95425" y="2825115"/>
            <a:ext cx="3168650" cy="337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91680" y="2628265"/>
            <a:ext cx="3421380" cy="3575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081520" cy="598805"/>
          </a:xfrm>
        </p:spPr>
        <p:txBody>
          <a:bodyPr/>
          <a:lstStyle/>
          <a:p>
            <a:r>
              <a:rPr lang="zh-CN" altLang="en-US" dirty="0"/>
              <a:t>Catkin工作空间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267970" y="983615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</a:rPr>
              <a:t>Catkin</a:t>
            </a:r>
            <a:r>
              <a:rPr lang="zh-CN" altLang="en-US" sz="2400" b="1" dirty="0">
                <a:solidFill>
                  <a:schemeClr val="tx1"/>
                </a:solidFill>
              </a:rPr>
              <a:t>工作空间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编辑和编译代码的文件夹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可以协助编译目录下的所有项目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操作：打开一个终端，并且输入：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163320" y="3429000"/>
            <a:ext cx="4422775" cy="1508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source /opt/ros/melodic/setup.bash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mkdir -p catkin_ws /src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catkin_ws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catkin_make</a:t>
            </a:r>
          </a:p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88835" y="1256030"/>
            <a:ext cx="4163060" cy="4770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9605" y="523049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catkin_make 是 catkin workspace 下的编译指令。初次运行时，目录下会生成 build、devel 两个文件夹，并在 src 文件夹生成 CMakeLists.txt 文件。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081520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创建新功能包（package）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sym typeface="+mn-ea"/>
              </a:rPr>
              <a:t>创建新功能包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在工作空间里创建一个新功能包：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catkin_create_pkg创建了一个名叫 tutorials 的新功能包，这个包依赖于已有的 ros 功能包：std_msgs, rospy,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在生成的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package.xml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中包括了名称描述、作者、证书、依赖项等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075055" y="2130425"/>
            <a:ext cx="5756910" cy="834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src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进入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src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文件夹再进行操作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catkin_create_pkg tutorials std_msgs rospy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04390" y="3943350"/>
            <a:ext cx="7737475" cy="27120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081520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创建新功能包（package）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sym typeface="+mn-ea"/>
              </a:rPr>
              <a:t>创建新功能包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编译这个新功能包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075055" y="2049780"/>
            <a:ext cx="4185285" cy="1070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返回到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catkin_ws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文件夹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catkin_make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02460" y="3304540"/>
            <a:ext cx="8592820" cy="30276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081520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创建一对发布者 /订阅者节点 (Node)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发布者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订阅者节点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对一个 Topic，节点 A，B 注册成为该 Topic 的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发布者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(Publisher)，他们都可以不定时的向 Topic 发送格式化的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消息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(message)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节点 C，D 可以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订阅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(Subscribe) 该 Topic，每当Topic 上出现新 message，C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 都会收到通知，并调用各自的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回调函数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(Callback Function) 处理新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发布者节点创建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（需要在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code server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中编辑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文件）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804545" y="3966845"/>
            <a:ext cx="5756910" cy="1557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src/tutorials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进入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tutorials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文件夹再进行后续操作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mkdir scripts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scripts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touch str_talker.py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35800" y="3429000"/>
            <a:ext cx="4171950" cy="326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081520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创建一对发布者 /订阅者节点 (Node)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创建发布者节点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Code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server编辑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str_talker.py，代码如下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第一行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#!/usr/bin/env 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起设置环境的作用，不可删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编译并测试发布者节点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93257" y="3094958"/>
            <a:ext cx="3849006" cy="3085802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6714308" y="983584"/>
            <a:ext cx="5373189" cy="2111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确保目前在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tutorials/scripts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文件夹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$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chmod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+x ./str_talker.py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给 文 件 以 执 行 权 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/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dssg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/home/acct-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stu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/stu1532/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catkin_ws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确保自己在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catkin_ws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文件夹下进行操作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catkin_make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source ./devel/setup.bash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rosrun tutorials str_talker.py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41143" y="3478984"/>
            <a:ext cx="365760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081520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创建一对发布者 /订阅者节点 (Node)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发布者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订阅者节点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对一个 Topic，节点 A，B 注册成为该 Topic 的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发布者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(Publisher)，他们都可以不定时的向 Topic 发送格式化的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消息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(message)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节点 C，D 可以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订阅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(Subscribe) 该 Topic，每当Topic 上出现新 message，C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 都会收到通知，并调用各自的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回调函数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(Callback Function) 处理新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订阅者节点创建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（需要在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code server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中编辑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文件）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804545" y="3966845"/>
            <a:ext cx="5756910" cy="1557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src/tutorials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进入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tutorials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文件夹再进行后续操作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scripts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touch str_listener.py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769C8EE-3AE4-4C9C-B614-53A53382016D}"/>
              </a:ext>
            </a:extLst>
          </p:cNvPr>
          <p:cNvGrpSpPr/>
          <p:nvPr/>
        </p:nvGrpSpPr>
        <p:grpSpPr>
          <a:xfrm>
            <a:off x="7035800" y="3429000"/>
            <a:ext cx="4171950" cy="3263900"/>
            <a:chOff x="7035800" y="3429000"/>
            <a:chExt cx="4171950" cy="326390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7035800" y="3429000"/>
              <a:ext cx="4171950" cy="32639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E2AAD17-1344-4691-B187-5FCB6A2D585F}"/>
                </a:ext>
              </a:extLst>
            </p:cNvPr>
            <p:cNvSpPr/>
            <p:nvPr/>
          </p:nvSpPr>
          <p:spPr>
            <a:xfrm>
              <a:off x="8900160" y="4049486"/>
              <a:ext cx="679268" cy="687978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F209DFA-1BE4-44EA-8BAD-16E01FEEAF66}"/>
              </a:ext>
            </a:extLst>
          </p:cNvPr>
          <p:cNvSpPr/>
          <p:nvPr/>
        </p:nvSpPr>
        <p:spPr>
          <a:xfrm>
            <a:off x="8220892" y="4049486"/>
            <a:ext cx="679268" cy="627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64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081520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创建一对发布者 /订阅者节点 (Node)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1568430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创建订阅者节点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Code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server编辑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str_listener.py，代码如下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第一行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#!/usr/bin/env 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起设置环境的作用，不可删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编译并测试订阅者节点</a:t>
            </a:r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6714308" y="766354"/>
            <a:ext cx="5373189" cy="2328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确保目前在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tutorials/scripts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文件夹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$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chmod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+x ./str_listener.py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给 文 件 以 执 行 权 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 cd /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dssg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/home/acct-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stu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/stu1532/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catkin_ws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#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确保自己在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catkin_ws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文件夹下进行操作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$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catkin_make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source ./devel/setup.bash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rosrun tutorials str_</a:t>
            </a:r>
            <a:r>
              <a:rPr lang="en-US" dirty="0">
                <a:solidFill>
                  <a:schemeClr val="bg1"/>
                </a:solidFill>
                <a:sym typeface="+mn-ea"/>
              </a:rPr>
              <a:t>listen</a:t>
            </a:r>
            <a:r>
              <a:rPr dirty="0">
                <a:solidFill>
                  <a:schemeClr val="bg1"/>
                </a:solidFill>
                <a:sym typeface="+mn-ea"/>
              </a:rPr>
              <a:t>er.py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A2CB14-7E36-43B2-85D8-150E9AB8D5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6632" y="3072584"/>
            <a:ext cx="5172830" cy="3130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18414C-D7C4-48B1-9074-2B576E67D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08" y="3981786"/>
            <a:ext cx="4577732" cy="20744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576FCC-EB26-49FF-AA22-D8DC70FBA496}"/>
              </a:ext>
            </a:extLst>
          </p:cNvPr>
          <p:cNvSpPr txBox="1"/>
          <p:nvPr/>
        </p:nvSpPr>
        <p:spPr>
          <a:xfrm>
            <a:off x="6556482" y="3446628"/>
            <a:ext cx="505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没有输出</a:t>
            </a:r>
            <a:r>
              <a:rPr lang="zh-CN" altLang="en-US" dirty="0">
                <a:sym typeface="+mn-ea"/>
              </a:rPr>
              <a:t>正常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，因为我们没有同时运行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talker.py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18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081520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创建一对发布者 /订阅者节点 (Node)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311785" y="932180"/>
            <a:ext cx="12324352" cy="5314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7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共同运行发布者和订阅者节点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打开 3 个终端窗口，分别在里面运行主节点</a:t>
            </a:r>
            <a:r>
              <a:rPr lang="en-US" altLang="zh-CN" sz="1800" dirty="0" err="1">
                <a:solidFill>
                  <a:schemeClr val="tx1"/>
                </a:solidFill>
                <a:sym typeface="+mn-ea"/>
              </a:rPr>
              <a:t>roscore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，发布者节点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str_talker.py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，订阅者节点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str_listener.py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222840" y="2127294"/>
            <a:ext cx="4286341" cy="1411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## ===== Terminal No.1 =======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+mn-ea"/>
              </a:rPr>
              <a:t>$ source /opt/ros/melodic/setup.bash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</a:t>
            </a:r>
            <a:r>
              <a:rPr lang="en-US" dirty="0">
                <a:solidFill>
                  <a:schemeClr val="bg1"/>
                </a:solidFill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sym typeface="+mn-ea"/>
              </a:rPr>
              <a:t>cd Desktop/catkin_ws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source ./devel/setup.bash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roscore</a:t>
            </a: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6C1B06B6-088C-40C5-B167-C692353AA3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13996" y="3718560"/>
            <a:ext cx="4304030" cy="1411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## ===== Terminal No.</a:t>
            </a:r>
            <a:r>
              <a:rPr lang="en-US" dirty="0">
                <a:solidFill>
                  <a:schemeClr val="bg1"/>
                </a:solidFill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sym typeface="+mn-ea"/>
              </a:rPr>
              <a:t> =======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+mn-ea"/>
              </a:rPr>
              <a:t>$ source /opt/ros/melodic/setup.bash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</a:t>
            </a:r>
            <a:r>
              <a:rPr lang="en-US" dirty="0">
                <a:solidFill>
                  <a:schemeClr val="bg1"/>
                </a:solidFill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sym typeface="+mn-ea"/>
              </a:rPr>
              <a:t>cd Desktop/catkin_ws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source ./devel/setup.bash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rosrun tutorials str_talker.py</a:t>
            </a:r>
          </a:p>
        </p:txBody>
      </p:sp>
      <p:sp>
        <p:nvSpPr>
          <p:cNvPr id="10" name="圆角矩形 6">
            <a:extLst>
              <a:ext uri="{FF2B5EF4-FFF2-40B4-BE49-F238E27FC236}">
                <a16:creationId xmlns:a16="http://schemas.microsoft.com/office/drawing/2014/main" id="{DC5358A7-676C-4C40-A2F3-E0718FE59B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3996" y="5309826"/>
            <a:ext cx="4304030" cy="1504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## ===== Terminal No.</a:t>
            </a:r>
            <a:r>
              <a:rPr lang="en-US" dirty="0">
                <a:solidFill>
                  <a:schemeClr val="bg1"/>
                </a:solidFill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sym typeface="+mn-ea"/>
              </a:rPr>
              <a:t> =======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+mn-ea"/>
              </a:rPr>
              <a:t>$ source /opt/ros/melodic/setup.bash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</a:t>
            </a:r>
            <a:r>
              <a:rPr lang="en-US" dirty="0">
                <a:solidFill>
                  <a:schemeClr val="bg1"/>
                </a:solidFill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sym typeface="+mn-ea"/>
              </a:rPr>
              <a:t>cd Desktop/catkin_ws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source ./devel/setup.bash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chemeClr val="bg1"/>
                </a:solidFill>
                <a:sym typeface="+mn-ea"/>
              </a:rPr>
              <a:t>$ rosrun tutorials str_</a:t>
            </a:r>
            <a:r>
              <a:rPr lang="en-US" dirty="0">
                <a:solidFill>
                  <a:schemeClr val="bg1"/>
                </a:solidFill>
                <a:sym typeface="+mn-ea"/>
              </a:rPr>
              <a:t>listern</a:t>
            </a:r>
            <a:r>
              <a:rPr dirty="0">
                <a:solidFill>
                  <a:schemeClr val="bg1"/>
                </a:solidFill>
                <a:sym typeface="+mn-ea"/>
              </a:rPr>
              <a:t>er.py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73C1E1-55D7-4131-93EE-AFD7217667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63490" y="2945994"/>
            <a:ext cx="6816725" cy="33737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6ECE5FF-871C-48BF-A845-51D3B6ED4436}"/>
              </a:ext>
            </a:extLst>
          </p:cNvPr>
          <p:cNvSpPr txBox="1"/>
          <p:nvPr/>
        </p:nvSpPr>
        <p:spPr>
          <a:xfrm>
            <a:off x="5682796" y="2431882"/>
            <a:ext cx="577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同时运行</a:t>
            </a:r>
            <a:r>
              <a:rPr lang="zh-CN" altLang="en-US" dirty="0">
                <a:sym typeface="+mn-ea"/>
              </a:rPr>
              <a:t>，可以看到一边发布了消息，一边订阅了消息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95be3764-e867-4287-a8fb-bc215e5d4819"/>
  <p:tag name="COMMONDATA" val="eyJoZGlkIjoiMGI1ZjBlMGNhNjg1NjQ2MDY4MmQ5ZjQ3ZTZjMDg5O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6088,&quot;width&quot;:783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1787</Words>
  <Application>Microsoft Office PowerPoint</Application>
  <PresentationFormat>宽屏</PresentationFormat>
  <Paragraphs>170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10_Office 主题​​</vt:lpstr>
      <vt:lpstr>1_Office 主题​​</vt:lpstr>
      <vt:lpstr>2_Office 主题​​</vt:lpstr>
      <vt:lpstr>3_Office 主题​​</vt:lpstr>
      <vt:lpstr>5_Office 主题​​</vt:lpstr>
      <vt:lpstr>7_Office 主题​​</vt:lpstr>
      <vt:lpstr>8_Office 主题​​</vt:lpstr>
      <vt:lpstr>9_Office 主题​​</vt:lpstr>
      <vt:lpstr>11_Office 主题​​</vt:lpstr>
      <vt:lpstr>12_Office 主题​​</vt:lpstr>
      <vt:lpstr>Lecture 2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虞 关凤</cp:lastModifiedBy>
  <cp:revision>172</cp:revision>
  <dcterms:created xsi:type="dcterms:W3CDTF">2019-01-23T14:14:00Z</dcterms:created>
  <dcterms:modified xsi:type="dcterms:W3CDTF">2023-02-22T07:05:07Z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C392CE0318E34C329AD28F092FE4C341</vt:lpwstr>
  </property>
  <property fmtid="{D5CDD505-2E9C-101B-9397-08002B2CF9AE}" pid="12" name="KSOProductBuildVer">
    <vt:lpwstr>2052-11.1.0.13703</vt:lpwstr>
  </property>
</Properties>
</file>